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9" r:id="rId4"/>
    <p:sldId id="260" r:id="rId5"/>
    <p:sldId id="262" r:id="rId6"/>
    <p:sldId id="265" r:id="rId7"/>
    <p:sldId id="264" r:id="rId8"/>
    <p:sldId id="263" r:id="rId9"/>
    <p:sldId id="257" r:id="rId10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E01771-4A8E-4067-9A47-98B5080A24AE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542EE14-F403-4077-8FC1-97D12FA6AAA2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C30E97-764A-4770-BFE8-4CB9E646610D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2A776F2-235D-420D-A741-AA6A66A3893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79A80F-D4A4-4B4B-BB5F-81CE3B030BBD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8E26D3-977F-4E3A-8596-DA2EF19F956A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54991C-FA82-41BC-B326-838FA7DBBFDC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CB06FC-C95F-49F4-B228-D3DD7297E79A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0180C8-4C80-43B9-99E0-D4100754B093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E16C17E-AB07-46D8-B9AB-CCCB171E60D7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D039FB-CE6F-42F1-80B4-E34CD3C584EC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4CE1FC2-3CB3-423A-B2AD-2EFBE420F961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541BE9-E4DD-4E37-8A1C-24C3C66976D8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1C582B-4000-43E1-A753-7320F76FA9C2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ECB1FE8-4A68-40E2-830A-5199253892E2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F6116D-57EC-4292-BD9C-410A08C074A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50CD7F-7AE3-406E-A2A4-48AFF400CA82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CC9A6F-3F60-4EB5-B233-D8D96A512C56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72817C98-2175-428F-A09B-EF4E9703BB6A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B8FB70-EE9E-4014-B3F7-8DD08DF79A01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ECFB687-CD1D-412D-9EF0-671132301D83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DB41933-B846-4B5A-BBD5-FE2BC8E6BAE2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66094A0-D0EE-4974-B348-44B5E1D0794B}" type="datetimeFigureOut">
              <a:rPr lang="nl-NL" smtClean="0"/>
              <a:pPr>
                <a:defRPr/>
              </a:pPr>
              <a:t>19-11-2013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B3FA4D5-CE5B-418F-99C9-81637F2A764A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i="1" dirty="0" smtClean="0"/>
              <a:t>VOEDINGSVEZELS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VOEDINGSVEZELS IN RELATIE MET GEZONDE VOEDING VOOR EEN BASISSCHOOLKIND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1. onverteerbaar koolhydraat</a:t>
            </a:r>
          </a:p>
          <a:p>
            <a:endParaRPr lang="nl-NL" dirty="0" smtClean="0"/>
          </a:p>
          <a:p>
            <a:r>
              <a:rPr lang="nl-NL" dirty="0" smtClean="0"/>
              <a:t>2. </a:t>
            </a:r>
            <a:r>
              <a:rPr lang="nl-NL" dirty="0" err="1" smtClean="0"/>
              <a:t>polysaccharide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3. stoffen uit planten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i="1" dirty="0" smtClean="0"/>
              <a:t>WAT ZIJN VOEDINGSVEZELS:</a:t>
            </a:r>
            <a:endParaRPr lang="nl-NL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Verzadigingswaarde in de maag</a:t>
            </a:r>
          </a:p>
          <a:p>
            <a:r>
              <a:rPr lang="nl-NL" sz="2400" dirty="0" smtClean="0"/>
              <a:t>Bindt water in de darmen als een spons, meer volume van ontlasting</a:t>
            </a:r>
          </a:p>
          <a:p>
            <a:r>
              <a:rPr lang="nl-NL" sz="2400" dirty="0" smtClean="0"/>
              <a:t>Betere darmwerking </a:t>
            </a:r>
            <a:r>
              <a:rPr lang="nl-NL" sz="2400" dirty="0" err="1" smtClean="0"/>
              <a:t>dmv</a:t>
            </a:r>
            <a:r>
              <a:rPr lang="nl-NL" sz="2400" dirty="0" smtClean="0"/>
              <a:t> doorbloeding en darmperistaltiek en goede darmflora (voedingsbron voor </a:t>
            </a:r>
            <a:r>
              <a:rPr lang="nl-NL" sz="2400" dirty="0" err="1" smtClean="0"/>
              <a:t>darmbacterien</a:t>
            </a:r>
            <a:endParaRPr lang="nl-NL" sz="2400" dirty="0" smtClean="0"/>
          </a:p>
          <a:p>
            <a:r>
              <a:rPr lang="nl-NL" sz="2400" dirty="0" smtClean="0"/>
              <a:t>Reinigt het gebit bij goed kauwen, goed voor tandvleesdoorbloeding</a:t>
            </a:r>
          </a:p>
          <a:p>
            <a:r>
              <a:rPr lang="nl-NL" sz="2400" dirty="0" smtClean="0"/>
              <a:t>Bindt het cholesterol in de darmen</a:t>
            </a:r>
          </a:p>
          <a:p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i="1" dirty="0" smtClean="0"/>
              <a:t>FUNCTIE VAN VOEDINGSVEZELS :</a:t>
            </a:r>
            <a:endParaRPr lang="nl-NL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/>
              <a:t>1. Bruin- en volkoren brood en roggebrood</a:t>
            </a:r>
          </a:p>
          <a:p>
            <a:r>
              <a:rPr lang="nl-NL" sz="2400" dirty="0" smtClean="0"/>
              <a:t>2. Zilvervliesrijst en bruine pasta’s</a:t>
            </a:r>
          </a:p>
          <a:p>
            <a:r>
              <a:rPr lang="nl-NL" sz="2400" dirty="0" smtClean="0"/>
              <a:t>3. Bruine bonen, linzen en sojabonen</a:t>
            </a:r>
          </a:p>
          <a:p>
            <a:r>
              <a:rPr lang="nl-NL" sz="2400" dirty="0" smtClean="0"/>
              <a:t>4. Noten, muesli, zemelen en sesamzaad</a:t>
            </a:r>
          </a:p>
          <a:p>
            <a:pPr>
              <a:buNone/>
            </a:pPr>
            <a:r>
              <a:rPr lang="nl-NL" sz="2400" dirty="0" smtClean="0"/>
              <a:t>   5. Fruit met schil en verse sappen</a:t>
            </a:r>
          </a:p>
          <a:p>
            <a:pPr>
              <a:buNone/>
            </a:pPr>
            <a:r>
              <a:rPr lang="nl-NL" sz="2400" dirty="0" smtClean="0"/>
              <a:t>	6.  Groenten en rauwkost, roerbak, wokgroenten</a:t>
            </a:r>
          </a:p>
          <a:p>
            <a:pPr>
              <a:buNone/>
            </a:pPr>
            <a:r>
              <a:rPr lang="nl-NL" sz="2400" dirty="0" smtClean="0"/>
              <a:t>	7. gedroogde vijgen</a:t>
            </a:r>
          </a:p>
          <a:p>
            <a:pPr>
              <a:buNone/>
            </a:pPr>
            <a:endParaRPr lang="nl-NL" sz="2400" dirty="0" smtClean="0"/>
          </a:p>
          <a:p>
            <a:pPr>
              <a:buNone/>
            </a:pPr>
            <a:r>
              <a:rPr lang="nl-NL" sz="2400" dirty="0" smtClean="0"/>
              <a:t>	8. </a:t>
            </a:r>
            <a:r>
              <a:rPr lang="nl-NL" sz="2400" dirty="0" err="1" smtClean="0"/>
              <a:t>Prebiotica</a:t>
            </a:r>
            <a:r>
              <a:rPr lang="nl-NL" sz="2400" dirty="0" smtClean="0"/>
              <a:t> is gezuiverde vezels, zoals </a:t>
            </a:r>
            <a:r>
              <a:rPr lang="nl-NL" sz="2400" dirty="0" err="1" smtClean="0"/>
              <a:t>inuline</a:t>
            </a:r>
            <a:endParaRPr lang="nl-NL" sz="2400" dirty="0" smtClean="0"/>
          </a:p>
          <a:p>
            <a:pPr>
              <a:buNone/>
            </a:pPr>
            <a:r>
              <a:rPr lang="nl-NL" sz="2400" dirty="0" smtClean="0"/>
              <a:t>(heeft effect op de groei van de darmbacterie maar niet op cholesterolverlaging)</a:t>
            </a:r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zitten voedingsvezels in?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Ouderen met slecht gebit en niet goed kunnen kauwen</a:t>
            </a:r>
          </a:p>
          <a:p>
            <a:r>
              <a:rPr lang="nl-NL" sz="2400" dirty="0" smtClean="0"/>
              <a:t>Ouderen met minder bewegingsmogelijkheden</a:t>
            </a:r>
          </a:p>
          <a:p>
            <a:r>
              <a:rPr lang="nl-NL" sz="2400" dirty="0" smtClean="0"/>
              <a:t>Erg zieke bedlegerige mensen</a:t>
            </a:r>
          </a:p>
          <a:p>
            <a:r>
              <a:rPr lang="nl-NL" sz="2400" dirty="0" smtClean="0"/>
              <a:t>Mensen met te weinig beweging</a:t>
            </a:r>
          </a:p>
          <a:p>
            <a:r>
              <a:rPr lang="nl-NL" sz="2400" dirty="0" smtClean="0"/>
              <a:t>Mensen met onregelmatig leefpatroon</a:t>
            </a:r>
          </a:p>
          <a:p>
            <a:r>
              <a:rPr lang="nl-NL" sz="2400" dirty="0" smtClean="0"/>
              <a:t>Mensen met slechte voedingsgewoonten (te weinig fruit en groenten)</a:t>
            </a:r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Risicogroepen voor obstipatie: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1. 30 tot 40 gram per dag</a:t>
            </a:r>
          </a:p>
          <a:p>
            <a:r>
              <a:rPr lang="nl-NL" dirty="0" smtClean="0"/>
              <a:t>2. 1.5 tot 2 liter vocht per dag</a:t>
            </a:r>
          </a:p>
          <a:p>
            <a:endParaRPr lang="nl-NL" dirty="0" smtClean="0"/>
          </a:p>
          <a:p>
            <a:r>
              <a:rPr lang="nl-NL" dirty="0" smtClean="0"/>
              <a:t>30 gram is; </a:t>
            </a:r>
          </a:p>
          <a:p>
            <a:r>
              <a:rPr lang="nl-NL" sz="2400" dirty="0" smtClean="0"/>
              <a:t>5 sneetjes volkoren brood</a:t>
            </a:r>
          </a:p>
          <a:p>
            <a:r>
              <a:rPr lang="nl-NL" sz="2400" dirty="0" smtClean="0"/>
              <a:t>2 stuks fruit en 200 gram groenten (1x peulvruchten per week)</a:t>
            </a:r>
          </a:p>
          <a:p>
            <a:r>
              <a:rPr lang="nl-NL" sz="2400" dirty="0" smtClean="0"/>
              <a:t>4 aardappelen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Aanbevolen hoeveelheden voedingsvezels per dag: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2400" dirty="0" smtClean="0"/>
              <a:t>1. liga</a:t>
            </a:r>
          </a:p>
          <a:p>
            <a:r>
              <a:rPr lang="nl-NL" sz="2400" dirty="0" smtClean="0"/>
              <a:t>2. </a:t>
            </a:r>
            <a:r>
              <a:rPr lang="nl-NL" sz="2400" dirty="0" err="1" smtClean="0"/>
              <a:t>sultana</a:t>
            </a:r>
            <a:endParaRPr lang="nl-NL" sz="2400" dirty="0" smtClean="0"/>
          </a:p>
          <a:p>
            <a:r>
              <a:rPr lang="nl-NL" sz="2400" dirty="0" smtClean="0"/>
              <a:t>3. evergreens</a:t>
            </a:r>
          </a:p>
          <a:p>
            <a:r>
              <a:rPr lang="nl-NL" sz="2400" dirty="0" smtClean="0"/>
              <a:t>4. time out koekje</a:t>
            </a:r>
          </a:p>
          <a:p>
            <a:r>
              <a:rPr lang="nl-NL" sz="2400" dirty="0" smtClean="0"/>
              <a:t>5. mueslireep</a:t>
            </a:r>
          </a:p>
          <a:p>
            <a:r>
              <a:rPr lang="nl-NL" sz="2400" dirty="0" smtClean="0"/>
              <a:t>6. volkoren </a:t>
            </a:r>
            <a:r>
              <a:rPr lang="nl-NL" sz="2400" dirty="0" err="1" smtClean="0"/>
              <a:t>biscuitje</a:t>
            </a:r>
            <a:endParaRPr lang="nl-NL" sz="2400" dirty="0" smtClean="0"/>
          </a:p>
          <a:p>
            <a:r>
              <a:rPr lang="nl-NL" sz="2400" dirty="0" smtClean="0"/>
              <a:t>7. eierkoek</a:t>
            </a:r>
          </a:p>
          <a:p>
            <a:r>
              <a:rPr lang="nl-NL" sz="2400" dirty="0" smtClean="0"/>
              <a:t>8. ontbijtkoek</a:t>
            </a:r>
          </a:p>
          <a:p>
            <a:r>
              <a:rPr lang="nl-NL" sz="2400" dirty="0" smtClean="0"/>
              <a:t>9. ontbijtkoek met gember</a:t>
            </a:r>
          </a:p>
          <a:p>
            <a:r>
              <a:rPr lang="nl-NL" sz="2400" dirty="0" smtClean="0"/>
              <a:t>10. volkoren cracker</a:t>
            </a:r>
          </a:p>
          <a:p>
            <a:r>
              <a:rPr lang="nl-NL" sz="2400" dirty="0" smtClean="0"/>
              <a:t>11. volkoren beschuit</a:t>
            </a:r>
          </a:p>
          <a:p>
            <a:r>
              <a:rPr lang="nl-NL" sz="2400" dirty="0" smtClean="0"/>
              <a:t>12. 1 appel</a:t>
            </a:r>
          </a:p>
          <a:p>
            <a:r>
              <a:rPr lang="nl-NL" sz="2400" dirty="0" smtClean="0"/>
              <a:t>13. 4 snoeptomaatjes</a:t>
            </a:r>
          </a:p>
          <a:p>
            <a:r>
              <a:rPr lang="nl-NL" sz="2400" dirty="0" smtClean="0"/>
              <a:t>14. 1 handje ongezouten noten</a:t>
            </a:r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Zet de grammen voedingsvezels achter de </a:t>
            </a:r>
            <a:r>
              <a:rPr lang="nl-NL" dirty="0" err="1" smtClean="0"/>
              <a:t>produkten</a:t>
            </a:r>
            <a:r>
              <a:rPr lang="nl-NL" dirty="0" smtClean="0"/>
              <a:t>: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Bereken de voedingsvezels van een dagvoeding van een </a:t>
            </a:r>
            <a:r>
              <a:rPr lang="nl-NL" sz="2400" dirty="0" err="1" smtClean="0"/>
              <a:t>client</a:t>
            </a:r>
            <a:endParaRPr lang="nl-NL" sz="2400" dirty="0" smtClean="0"/>
          </a:p>
          <a:p>
            <a:r>
              <a:rPr lang="nl-NL" sz="2400" dirty="0" smtClean="0"/>
              <a:t>Geef goede adviezen ter verbetering van de dagvoeding om de aanbevolen hoeveelheid vezels binnen te krijgen</a:t>
            </a:r>
          </a:p>
          <a:p>
            <a:r>
              <a:rPr lang="nl-NL" sz="2400" dirty="0" smtClean="0"/>
              <a:t>Geef adviezen </a:t>
            </a:r>
            <a:r>
              <a:rPr lang="nl-NL" sz="2400" dirty="0" err="1" smtClean="0"/>
              <a:t>tav</a:t>
            </a:r>
            <a:r>
              <a:rPr lang="nl-NL" sz="2400" dirty="0" smtClean="0"/>
              <a:t> voldoende drinken en wat te drinken</a:t>
            </a:r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Beoordeel een dagvoeding op hoeveelheid vezels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Maak een presentatie voor groep 7 en 8 over vezels </a:t>
            </a:r>
            <a:r>
              <a:rPr lang="nl-NL" dirty="0" err="1" smtClean="0"/>
              <a:t>irt</a:t>
            </a:r>
            <a:r>
              <a:rPr lang="nl-NL" dirty="0" smtClean="0"/>
              <a:t> gezonde voedingsgewoonten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err="1" smtClean="0"/>
              <a:t>Tav</a:t>
            </a:r>
            <a:r>
              <a:rPr lang="nl-NL" dirty="0" smtClean="0"/>
              <a:t> </a:t>
            </a:r>
            <a:r>
              <a:rPr lang="nl-NL" dirty="0" err="1" smtClean="0"/>
              <a:t>tandcaries</a:t>
            </a:r>
            <a:r>
              <a:rPr lang="nl-NL" dirty="0" smtClean="0"/>
              <a:t> en obstipatie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Zie de power point van Rianne als onderdelen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Ga met een klein groepje leerlingen in gesprek over hun voedingsgewoonten en geef adviezen ter verbetering om aan 30-40 gram vezels per dag te komen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Kijk welke informatie je het beste mee kunt geven voor thuis </a:t>
            </a:r>
            <a:r>
              <a:rPr lang="nl-NL" smtClean="0"/>
              <a:t>en folders</a:t>
            </a:r>
            <a:endParaRPr lang="nl-NL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b="1" i="1" dirty="0" smtClean="0"/>
              <a:t>OPDRACHT VOOR BASISSCHOOLKIND GROEP 7 EN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</TotalTime>
  <Words>380</Words>
  <Application>Microsoft Office PowerPoint</Application>
  <PresentationFormat>Diavoorstelling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Concours</vt:lpstr>
      <vt:lpstr>VOEDINGSVEZELS</vt:lpstr>
      <vt:lpstr>WAT ZIJN VOEDINGSVEZELS:</vt:lpstr>
      <vt:lpstr>FUNCTIE VAN VOEDINGSVEZELS :</vt:lpstr>
      <vt:lpstr>Waar zitten voedingsvezels in?</vt:lpstr>
      <vt:lpstr>Risicogroepen voor obstipatie:</vt:lpstr>
      <vt:lpstr>Aanbevolen hoeveelheden voedingsvezels per dag:</vt:lpstr>
      <vt:lpstr>Zet de grammen voedingsvezels achter de produkten:</vt:lpstr>
      <vt:lpstr>Beoordeel een dagvoeding op hoeveelheid vezels</vt:lpstr>
      <vt:lpstr>OPDRACHT VOOR BASISSCHOOLKIND GROEP 7 EN 8</vt:lpstr>
    </vt:vector>
  </TitlesOfParts>
  <Company>Jeroen Bosch Ziekenhuis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VOEDINGSVEZELS</dc:title>
  <dc:creator>rvheertum</dc:creator>
  <cp:lastModifiedBy>Rianne</cp:lastModifiedBy>
  <cp:revision>9</cp:revision>
  <dcterms:created xsi:type="dcterms:W3CDTF">2013-11-19T10:53:33Z</dcterms:created>
  <dcterms:modified xsi:type="dcterms:W3CDTF">2013-11-19T18:01:28Z</dcterms:modified>
</cp:coreProperties>
</file>